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C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3ECD8B6-CC48-4EA0-A760-92A5D368C70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31840" y="4731990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3B26244-88F9-48E5-AF61-8AB934FD52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64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0783817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5486"/>
            <a:ext cx="1584176" cy="1201994"/>
          </a:xfrm>
          <a:prstGeom prst="rect">
            <a:avLst/>
          </a:prstGeom>
        </p:spPr>
      </p:pic>
      <p:pic>
        <p:nvPicPr>
          <p:cNvPr id="13" name="Рисунок 12" descr="15927732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36296" y="3147814"/>
            <a:ext cx="1656184" cy="1772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email">
            <a:lum bright="70000" contrast="-7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288" y="483518"/>
            <a:ext cx="4480498" cy="4320481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3611"/>
            </a:avLst>
          </a:prstGeom>
          <a:blipFill dpi="0" rotWithShape="1">
            <a:blip r:embed="rId17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4" name="Рисунок 13" descr="10783817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8304" y="195486"/>
            <a:ext cx="1584176" cy="1201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55726"/>
            <a:ext cx="1626302" cy="24997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28662" y="1000114"/>
            <a:ext cx="76855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Новогодние утренники </a:t>
            </a:r>
          </a:p>
          <a:p>
            <a:pPr algn="ctr"/>
            <a:r>
              <a:rPr lang="ru-RU" sz="4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МБДОУ детский сад № 10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14824"/>
            <a:ext cx="2864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Тверь, 2021 год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5714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« А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у нас в саду веселье,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Пляшет шумный хоровод.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Под молоденькой елью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Мы встречаем Новый год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!...»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000246"/>
            <a:ext cx="6215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Для каждого ребенка Новый Год - это самый </a:t>
            </a:r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волшебный </a:t>
            </a:r>
          </a:p>
          <a:p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и </a:t>
            </a:r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веселый праздник, которого они ожидают целый год. Красиво украшенный музыкальный зал, нарядная елка, великолепные костюмы, подарки, Дед Мороз, Снегурочка и множество других сказочных персонажей ожидали детей на новогодних </a:t>
            </a:r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утренниках</a:t>
            </a:r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4C22"/>
                </a:solidFill>
                <a:latin typeface="Monotype Corsiva" pitchFamily="66" charset="0"/>
              </a:rPr>
              <a:t>в МБДОУ детский сад № 10</a:t>
            </a:r>
            <a:endParaRPr lang="ru-RU" b="1" dirty="0">
              <a:solidFill>
                <a:srgbClr val="004C22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143122"/>
            <a:ext cx="1626302" cy="2499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8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«Дошколята младших групп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окунулись в сказочный мир, где их встретила очаровательная Снегурочка и хитрая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Лисичка…»</a:t>
            </a:r>
            <a:endParaRPr lang="ru-RU" dirty="0"/>
          </a:p>
        </p:txBody>
      </p:sp>
      <p:pic>
        <p:nvPicPr>
          <p:cNvPr id="1026" name="Picture 2" descr="D:\Фото 2021-2022\Новогодние утренники\Новый год для сайта\20211227_095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6"/>
            <a:ext cx="3214710" cy="1808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 descr="D:\Фото 2021-2022\Новогодние утренники\Новый год для сайта\IMG-20220106-WA0032.jpg"/>
          <p:cNvPicPr/>
          <p:nvPr/>
        </p:nvPicPr>
        <p:blipFill>
          <a:blip r:embed="rId3" cstate="print"/>
          <a:srcRect l="12555" r="9304"/>
          <a:stretch>
            <a:fillRect/>
          </a:stretch>
        </p:blipFill>
        <p:spPr bwMode="auto">
          <a:xfrm>
            <a:off x="1214414" y="857238"/>
            <a:ext cx="3143272" cy="1857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 descr="D:\Фото 2021-2022\Новогодние утренники\Новый год для сайта\IMG-20220106-WA0028.jpg"/>
          <p:cNvPicPr/>
          <p:nvPr/>
        </p:nvPicPr>
        <p:blipFill>
          <a:blip r:embed="rId4"/>
          <a:srcRect l="8876" r="9304"/>
          <a:stretch>
            <a:fillRect/>
          </a:stretch>
        </p:blipFill>
        <p:spPr bwMode="auto">
          <a:xfrm>
            <a:off x="4500562" y="857238"/>
            <a:ext cx="3000396" cy="21431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 descr="D:\Фото 2021-2022\Новогодние утренники\Новый год для сайта\IMG-20220106-WA0026.jpg"/>
          <p:cNvPicPr/>
          <p:nvPr/>
        </p:nvPicPr>
        <p:blipFill>
          <a:blip r:embed="rId5"/>
          <a:srcRect l="9383" r="11124" b="4478"/>
          <a:stretch>
            <a:fillRect/>
          </a:stretch>
        </p:blipFill>
        <p:spPr bwMode="auto">
          <a:xfrm>
            <a:off x="714348" y="2857502"/>
            <a:ext cx="3507241" cy="20245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«Радостной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и незабываемой для детей была встреча со сверкающей огнями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елочкой»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55726"/>
            <a:ext cx="1626302" cy="249974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630" t="21196" r="2173" b="2173"/>
          <a:stretch>
            <a:fillRect/>
          </a:stretch>
        </p:blipFill>
        <p:spPr bwMode="auto">
          <a:xfrm>
            <a:off x="2214547" y="817280"/>
            <a:ext cx="5072098" cy="40404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6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« Дети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средней, старшей и подготовительной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группы демонстрировали разученные сложные  танцы и песни, читали стихи…»</a:t>
            </a:r>
            <a:endParaRPr lang="ru-RU" dirty="0"/>
          </a:p>
        </p:txBody>
      </p:sp>
      <p:pic>
        <p:nvPicPr>
          <p:cNvPr id="2051" name="Picture 3" descr="D:\Фото 2021-2022\Новогодние утренники\Новый год для сайта\20211223_093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8"/>
            <a:ext cx="3429024" cy="1928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90"/>
            <a:ext cx="3286148" cy="18484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142990"/>
            <a:ext cx="3246428" cy="18261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2054" name="Picture 6" descr="D:\Фото 2021-2022\Новогодние утренники\Новый год для сайта\20211223_1026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000378"/>
            <a:ext cx="3429023" cy="1928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« На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праздник к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воспитанникам пришли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Снегурочка и Дед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Мороз, Снеговики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, Баба Яга,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Белоснежка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и Семь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Гномов,…»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887" t="22013" r="1887" b="21383"/>
          <a:stretch>
            <a:fillRect/>
          </a:stretch>
        </p:blipFill>
        <p:spPr bwMode="auto">
          <a:xfrm>
            <a:off x="1357290" y="1000114"/>
            <a:ext cx="6193675" cy="3643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6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« …а также Красная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Шапочка и Серый Волк,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Принц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и Золушка, </a:t>
            </a:r>
            <a:r>
              <a:rPr lang="ru-RU" b="1" dirty="0" err="1" smtClean="0">
                <a:solidFill>
                  <a:srgbClr val="004C22"/>
                </a:solidFill>
                <a:latin typeface="Monotype Corsiva" pitchFamily="66" charset="0"/>
              </a:rPr>
              <a:t>Мальвина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 и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Буратино...»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51" t="21622" r="2702" b="21621"/>
          <a:stretch>
            <a:fillRect/>
          </a:stretch>
        </p:blipFill>
        <p:spPr bwMode="auto">
          <a:xfrm>
            <a:off x="1071538" y="928676"/>
            <a:ext cx="6521269" cy="3857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« Дети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, участвующие в утренниках, погрузились в мир сказок и неожиданных </a:t>
            </a:r>
            <a:r>
              <a:rPr lang="ru-RU" b="1" dirty="0" smtClean="0">
                <a:solidFill>
                  <a:srgbClr val="004C22"/>
                </a:solidFill>
                <a:latin typeface="Monotype Corsiva" pitchFamily="66" charset="0"/>
              </a:rPr>
              <a:t>приключений…»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86" t="19643" r="1786" b="21429"/>
          <a:stretch>
            <a:fillRect/>
          </a:stretch>
        </p:blipFill>
        <p:spPr bwMode="auto">
          <a:xfrm>
            <a:off x="1357289" y="928676"/>
            <a:ext cx="6195623" cy="37862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24"/>
            <a:ext cx="564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4C22"/>
                </a:solidFill>
                <a:latin typeface="Monotype Corsiva" pitchFamily="66" charset="0"/>
              </a:rPr>
              <a:t>Все дошколята с удовольствием проявляли свои таланты: танцевали, водили хороводы, рассказывали стихи, пели песни, играли. Никто не остался равнодушен. Море радости и эмоций вызвали подарки, врученные детям из рук самого Дедушки Мороза!  </a:t>
            </a:r>
            <a:r>
              <a:rPr lang="ru-RU" sz="2400" b="1" dirty="0" smtClean="0">
                <a:solidFill>
                  <a:srgbClr val="004C22"/>
                </a:solidFill>
                <a:latin typeface="Monotype Corsiva" pitchFamily="66" charset="0"/>
              </a:rPr>
              <a:t>Утренники </a:t>
            </a:r>
            <a:r>
              <a:rPr lang="ru-RU" sz="2400" b="1" dirty="0" smtClean="0">
                <a:solidFill>
                  <a:srgbClr val="004C22"/>
                </a:solidFill>
                <a:latin typeface="Monotype Corsiva" pitchFamily="66" charset="0"/>
              </a:rPr>
              <a:t>детям очень понравились, доставили радость, веселье и заряд положительных эмоций</a:t>
            </a:r>
            <a:r>
              <a:rPr lang="ru-RU" sz="2400" b="1" dirty="0" smtClean="0">
                <a:solidFill>
                  <a:srgbClr val="004C22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55726"/>
            <a:ext cx="1626302" cy="24997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166</Words>
  <Application>Microsoft Office PowerPoint</Application>
  <PresentationFormat>Экран (16:9)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Новым годом</dc:title>
  <dc:subject>Шаблоны</dc:subject>
  <dc:creator>Бейгул Ольга Куприяновна г. Антрацит</dc:creator>
  <cp:lastModifiedBy>User</cp:lastModifiedBy>
  <cp:revision>52</cp:revision>
  <dcterms:created xsi:type="dcterms:W3CDTF">2017-12-17T16:26:29Z</dcterms:created>
  <dcterms:modified xsi:type="dcterms:W3CDTF">2022-01-17T08:49:44Z</dcterms:modified>
</cp:coreProperties>
</file>