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8" r:id="rId2"/>
    <p:sldId id="257" r:id="rId3"/>
    <p:sldId id="256" r:id="rId4"/>
    <p:sldId id="259" r:id="rId5"/>
    <p:sldId id="260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C3224-906E-4B50-9064-65D2052ECF30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688FF-6380-4D07-822A-FD550DCAE86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s://catherineasquithgallery.com/uploads/posts/2021-02/1613134018_197-p-fon-gradient-rozovo-zheltii-23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images.vfl.ru/ii/1597516524/5f99afde/3135405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944" y="4869160"/>
            <a:ext cx="2843351" cy="21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3.bp.blogspot.com/-mMhkKjFZQBY/Wp73A_c9sEI/AAAAAAAAI_g/589JGy_tG18d9aIQxbDod4jDvmCCR6bAgCLcBGAs/s1600/%25D1%2582%25D1%2580%25D0%25B0%25D0%25B2%25D0%25B0_DoV%2B%252827%2529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019" y="436510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s.vfl.ru/ii/1537040405/9f1394c1/2335181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16"/>
            <a:ext cx="2130955" cy="24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mages.vfl.ru/ii/1537040405/9f1394c1/2335181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0"/>
            <a:ext cx="2224558" cy="24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328612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МБДОУ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детский сад № 10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992" y="6143644"/>
            <a:ext cx="272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город Тверь, 2021 год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714488"/>
            <a:ext cx="80010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Осенние утренники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143116"/>
            <a:ext cx="72866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Заглянул сегодня праздник в каждый дом,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Потому что бродит осень за окном.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Заглянул осенний праздник в детский сад,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Чтоб порадовать и взрослых, и ребят!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428604"/>
            <a:ext cx="60007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/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 октябре 2021 года в МБДОУ детский сад № 10 прошли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осенние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утренники.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Воспитанники  ДОУ с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удовольствием принимали участие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во всех конкурсах, вместе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со сказочными персонажами  пели песни, исполняли танцы, играли в различные игры, водили хороводы, отгадывали осенние загадки и рассказывали стихи. Праздники получились очень веселыми, яркими и увлекательными. И конечно, главный персонаж этого мероприятия – Осень, которая наградила ребят своими сочными и спелыми дарами. Ребята получили много позитивных эмоций и зарядились хорошим настроением.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881" t="14887" b="16541"/>
          <a:stretch>
            <a:fillRect/>
          </a:stretch>
        </p:blipFill>
        <p:spPr bwMode="auto">
          <a:xfrm rot="300000">
            <a:off x="1634707" y="1582524"/>
            <a:ext cx="6154629" cy="34870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2357422" y="285728"/>
            <a:ext cx="4334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Танец  с  зонтиками</a:t>
            </a:r>
            <a:endParaRPr lang="ru-RU" sz="4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002" t="14887" r="788" b="16692"/>
          <a:stretch>
            <a:fillRect/>
          </a:stretch>
        </p:blipFill>
        <p:spPr bwMode="auto">
          <a:xfrm rot="-300000">
            <a:off x="1280276" y="1641606"/>
            <a:ext cx="6440569" cy="3431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2071670" y="357166"/>
            <a:ext cx="5112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Monotype Corsiva" pitchFamily="66" charset="0"/>
              </a:rPr>
              <a:t>Игра  « Собери урожай » </a:t>
            </a:r>
            <a:endParaRPr lang="ru-RU" sz="4000" b="1" i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357166"/>
            <a:ext cx="4054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« Осенний хоровод » 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42" t="14887" r="830" b="16391"/>
          <a:stretch>
            <a:fillRect/>
          </a:stretch>
        </p:blipFill>
        <p:spPr bwMode="auto">
          <a:xfrm>
            <a:off x="500034" y="1214423"/>
            <a:ext cx="3714776" cy="23574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/>
          <p:cNvPicPr/>
          <p:nvPr/>
        </p:nvPicPr>
        <p:blipFill>
          <a:blip r:embed="rId3" cstate="print"/>
          <a:srcRect l="1001" t="14887" r="1191" b="16541"/>
          <a:stretch>
            <a:fillRect/>
          </a:stretch>
        </p:blipFill>
        <p:spPr bwMode="auto">
          <a:xfrm>
            <a:off x="5214942" y="1785926"/>
            <a:ext cx="3714776" cy="22860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714752"/>
            <a:ext cx="3357586" cy="25181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85728"/>
            <a:ext cx="5489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Танец  « Варится варенье»</a:t>
            </a:r>
            <a:endParaRPr lang="ru-RU" sz="4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14887" b="16391"/>
          <a:stretch>
            <a:fillRect/>
          </a:stretch>
        </p:blipFill>
        <p:spPr bwMode="auto">
          <a:xfrm rot="300000">
            <a:off x="1407129" y="1547125"/>
            <a:ext cx="6148439" cy="35058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6" y="357166"/>
            <a:ext cx="5790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C000"/>
                </a:solidFill>
                <a:latin typeface="Monotype Corsiva" pitchFamily="66" charset="0"/>
              </a:rPr>
              <a:t>Игра  « Грибы для белочки» </a:t>
            </a:r>
            <a:endParaRPr lang="ru-RU" sz="4000" b="1" i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14887" b="16391"/>
          <a:stretch>
            <a:fillRect/>
          </a:stretch>
        </p:blipFill>
        <p:spPr bwMode="auto">
          <a:xfrm rot="-300000">
            <a:off x="1641795" y="1580056"/>
            <a:ext cx="6209754" cy="35211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214290"/>
            <a:ext cx="3748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Танец  Грибочков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50" name="Picture 2" descr="D:\Фото 2021-2022\Осенний утренник для сайта\20211027_095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357298"/>
            <a:ext cx="5429287" cy="40719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theme/theme1.xml><?xml version="1.0" encoding="utf-8"?>
<a:theme xmlns:a="http://schemas.openxmlformats.org/drawingml/2006/main" name="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58</TotalTime>
  <Words>95</Words>
  <PresentationFormat>Экран (4:3)</PresentationFormat>
  <Paragraphs>16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2022-01-15T13:49:16Z</dcterms:created>
  <dcterms:modified xsi:type="dcterms:W3CDTF">2022-01-15T14:58:23Z</dcterms:modified>
</cp:coreProperties>
</file>