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80" r:id="rId5"/>
    <p:sldMasterId id="2147483792" r:id="rId6"/>
    <p:sldMasterId id="2147483804" r:id="rId7"/>
    <p:sldMasterId id="2147483816" r:id="rId8"/>
    <p:sldMasterId id="2147483852" r:id="rId9"/>
  </p:sldMasterIdLst>
  <p:sldIdLst>
    <p:sldId id="256" r:id="rId10"/>
    <p:sldId id="26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622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0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137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51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1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63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08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65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4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86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08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6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58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5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7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31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22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6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2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05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3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3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3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17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3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79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4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66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622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0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137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51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1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63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08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65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4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86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08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6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58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5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7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31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22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6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2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053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3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3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3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17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3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79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4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66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571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63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09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571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63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842B-BA14-4888-B943-466C380FD0AF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03.01.2022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EE26B-D230-410E-89A3-3E27E5B4C48D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09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nowman-41457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428736"/>
            <a:ext cx="79816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Смотр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оформления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групповых помещений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  Новогодним праздникам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На тему «Чудеса под Новый год» 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285728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Monotype Corsiva" pitchFamily="66" charset="0"/>
              </a:rPr>
              <a:t>МБДОУ детский сад № 10</a:t>
            </a:r>
            <a:endParaRPr lang="ru-RU" sz="2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6143644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Monotype Corsiva" pitchFamily="66" charset="0"/>
              </a:rPr>
              <a:t>город Тверь, 2021 год</a:t>
            </a:r>
            <a:endParaRPr lang="ru-RU" sz="2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2021-2022\Смотр новогодних помещений\ст 21\MyColl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85770"/>
            <a:ext cx="6072230" cy="6072230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0"/>
            <a:ext cx="5412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Старшая группа № 21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 2021-2022\Смотр новогодних помещений\ст 32\MyColl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85770"/>
            <a:ext cx="6072230" cy="6072230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0"/>
            <a:ext cx="5412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Старшая группа № 32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Фото 2021-2022\Смотр новогодних помещений\подг 31\MyColl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85770"/>
            <a:ext cx="6072230" cy="6072230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768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Подготовительная группа № 31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 2021-2022\Смотр новогодних помещений\подг 33\MyColl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32"/>
            <a:ext cx="6143668" cy="6143668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768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Подготовительная группа № 33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 2021-2022\Смотр новогодних помещений\подг 34\MyColl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85794"/>
            <a:ext cx="6072206" cy="6072206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768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Подготовительная группа № 34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7751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 целью создания праздничной атмосферы, активизации инициативы,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творчества, выдумки, фантазии у детей, родителей и педагогического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коллектива  22 декабря 2021 года в МБДОУ детский сад № 10 состоялся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смотр оформления групповых помещений  к  Новогодним праздникам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 тему «Чудеса под Новый год»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Результаты  смотра показали высокую подготовку и творческий подход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каждой  возрастной группы ДОУ. Это  выражалось в многообразии  детских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абот по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лепке,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аппликации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рисованию, а также  различных украшений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(дождик,  мишура, гирлянды), игрушек,  поделок, сделанных  руками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воспитателей, детей и родителей . Все работы  были выполнены  красиво,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эстетично и создавали новогоднее настроение  праздника.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614364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7138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Первая младшая группа № 11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2021-2022\Смотр новогодних помещений\1 мл 12\MyColl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70"/>
            <a:ext cx="6072230" cy="6072230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6861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7138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Первая младшая группа № 12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85770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7282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Вторая младшая группа № 23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2021-2022\Смотр новогодних помещений\2 мл 24\MyColl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714332"/>
            <a:ext cx="6143668" cy="6143668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0"/>
            <a:ext cx="7282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Вторая младшая группа № 24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2021-2022\Смотр новогодних помещений\ср 13\MyColl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95302"/>
            <a:ext cx="6262698" cy="6262698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0"/>
            <a:ext cx="515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Средняя группа № 13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2021-2022\Смотр новогодних помещений\ср 14\MyColl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85770"/>
            <a:ext cx="6072230" cy="6072230"/>
          </a:xfrm>
          <a:prstGeom prst="rect">
            <a:avLst/>
          </a:prstGeom>
          <a:noFill/>
        </p:spPr>
      </p:pic>
      <p:pic>
        <p:nvPicPr>
          <p:cNvPr id="3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0"/>
            <a:ext cx="515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Средняя группа № 14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2021-2022\Смотр новогодних помещений\ср 22\MyColl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33386"/>
            <a:ext cx="6024614" cy="60246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0"/>
            <a:ext cx="515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Средняя группа № 22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nowman-4145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33781"/>
            <a:ext cx="1656000" cy="232421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click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12716</Template>
  <TotalTime>117</TotalTime>
  <Words>187</Words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2022-01-03T18:23:36Z</dcterms:created>
  <dcterms:modified xsi:type="dcterms:W3CDTF">2022-01-03T20:34:25Z</dcterms:modified>
</cp:coreProperties>
</file>